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300" r:id="rId2"/>
    <p:sldId id="297" r:id="rId3"/>
    <p:sldId id="294" r:id="rId4"/>
    <p:sldId id="295" r:id="rId5"/>
    <p:sldId id="298" r:id="rId6"/>
    <p:sldId id="29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119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J’apprends à résoudre un problème à étapes.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5E373F3-775C-03D9-89DC-9232EBF1F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537" y="3686078"/>
            <a:ext cx="3191946" cy="316556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110067" y="1447625"/>
            <a:ext cx="7382933" cy="5349019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01133" y="2105192"/>
            <a:ext cx="6527800" cy="333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tramway prend 15 personnes au premier arrêt. Au deuxième arrêt, 12 personnes montent. Au troisième arrêt, 17 personnes descendent.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reste-t-il de personnes dans le tramway ? </a:t>
            </a:r>
          </a:p>
        </p:txBody>
      </p:sp>
      <p:sp>
        <p:nvSpPr>
          <p:cNvPr id="4" name="Espace réservé du texte 40">
            <a:extLst>
              <a:ext uri="{FF2B5EF4-FFF2-40B4-BE49-F238E27FC236}">
                <a16:creationId xmlns:a16="http://schemas.microsoft.com/office/drawing/2014/main" id="{7C93056F-EA62-2A52-0C18-23A6CEF20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1019" y="6443133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4082659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1"/>
                </a:solidFill>
              </a:rPr>
              <a:t>Je comprends le problème.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1143268" y="236393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Il y a deux étapes :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6C1595A-83D9-6CDB-FB34-CC040C1CC58A}"/>
              </a:ext>
            </a:extLst>
          </p:cNvPr>
          <p:cNvSpPr txBox="1"/>
          <p:nvPr/>
        </p:nvSpPr>
        <p:spPr>
          <a:xfrm>
            <a:off x="1143268" y="3077754"/>
            <a:ext cx="7118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1 / </a:t>
            </a:r>
            <a:r>
              <a:rPr lang="fr-FR" sz="3200" dirty="0"/>
              <a:t>Combien y a-t-il de personnes après le deuxième arrêt 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B76C11-813F-3DD0-0925-7F58C7719FC0}"/>
              </a:ext>
            </a:extLst>
          </p:cNvPr>
          <p:cNvSpPr txBox="1"/>
          <p:nvPr/>
        </p:nvSpPr>
        <p:spPr>
          <a:xfrm>
            <a:off x="1143268" y="4499136"/>
            <a:ext cx="74109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2/ </a:t>
            </a:r>
            <a:r>
              <a:rPr lang="fr-FR" sz="3200" dirty="0"/>
              <a:t>Combien y a-t-il de personnes après le troisième arrêt ?</a:t>
            </a:r>
          </a:p>
        </p:txBody>
      </p:sp>
    </p:spTree>
    <p:extLst>
      <p:ext uri="{BB962C8B-B14F-4D97-AF65-F5344CB8AC3E}">
        <p14:creationId xmlns:p14="http://schemas.microsoft.com/office/powerpoint/2010/main" val="30787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Étape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514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Je cherche le nombre de personnes après le deuxième arrêt.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782511" y="5233431"/>
            <a:ext cx="8105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Il y a 27 personnes après le deuxième arrêt.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782511" y="4258513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15 + 12 = 27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143168-6AA4-241E-D834-4174254293F9}"/>
              </a:ext>
            </a:extLst>
          </p:cNvPr>
          <p:cNvSpPr/>
          <p:nvPr/>
        </p:nvSpPr>
        <p:spPr>
          <a:xfrm>
            <a:off x="1119511" y="2639538"/>
            <a:ext cx="4320000" cy="72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TOTAL 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1F73C7-719E-3481-EB17-BD30E1E9D0B6}"/>
              </a:ext>
            </a:extLst>
          </p:cNvPr>
          <p:cNvSpPr/>
          <p:nvPr/>
        </p:nvSpPr>
        <p:spPr>
          <a:xfrm>
            <a:off x="1119510" y="3359537"/>
            <a:ext cx="2160000" cy="720000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</a:t>
            </a:r>
            <a:r>
              <a:rPr lang="fr-FR" sz="2400" baseline="30000" dirty="0"/>
              <a:t>er</a:t>
            </a:r>
            <a:r>
              <a:rPr lang="fr-FR" sz="2400" dirty="0"/>
              <a:t> arrêt : 15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0ABDFA-2C42-CB49-7D45-7866A715FAEC}"/>
              </a:ext>
            </a:extLst>
          </p:cNvPr>
          <p:cNvSpPr/>
          <p:nvPr/>
        </p:nvSpPr>
        <p:spPr>
          <a:xfrm>
            <a:off x="3290925" y="3359537"/>
            <a:ext cx="216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2</a:t>
            </a:r>
            <a:r>
              <a:rPr lang="fr-FR" sz="2400" baseline="30000" dirty="0"/>
              <a:t>e</a:t>
            </a:r>
            <a:r>
              <a:rPr lang="fr-FR" sz="2400" dirty="0"/>
              <a:t> arrêt : 12</a:t>
            </a:r>
          </a:p>
        </p:txBody>
      </p:sp>
    </p:spTree>
    <p:extLst>
      <p:ext uri="{BB962C8B-B14F-4D97-AF65-F5344CB8AC3E}">
        <p14:creationId xmlns:p14="http://schemas.microsoft.com/office/powerpoint/2010/main" val="353674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3" grpId="0" animBg="1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Étape 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514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Je cherche le nombre de personnes après le troisième arrêt.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169334" y="5233431"/>
            <a:ext cx="8974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Il y a 10 personnes qui restent dans le tramway.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782510" y="4258513"/>
            <a:ext cx="5962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17 + … = 27    </a:t>
            </a:r>
            <a:r>
              <a:rPr lang="fr-FR" sz="3000" i="1" dirty="0">
                <a:solidFill>
                  <a:srgbClr val="C00000"/>
                </a:solidFill>
              </a:rPr>
              <a:t>ou     </a:t>
            </a:r>
            <a:r>
              <a:rPr lang="fr-FR" sz="3600" dirty="0">
                <a:solidFill>
                  <a:srgbClr val="C00000"/>
                </a:solidFill>
              </a:rPr>
              <a:t> 27 − 17 = ?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143168-6AA4-241E-D834-4174254293F9}"/>
              </a:ext>
            </a:extLst>
          </p:cNvPr>
          <p:cNvSpPr/>
          <p:nvPr/>
        </p:nvSpPr>
        <p:spPr>
          <a:xfrm>
            <a:off x="1119511" y="2639538"/>
            <a:ext cx="4320000" cy="720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TOTAL 27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1F73C7-719E-3481-EB17-BD30E1E9D0B6}"/>
              </a:ext>
            </a:extLst>
          </p:cNvPr>
          <p:cNvSpPr/>
          <p:nvPr/>
        </p:nvSpPr>
        <p:spPr>
          <a:xfrm>
            <a:off x="1119510" y="3359537"/>
            <a:ext cx="2160000" cy="720000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17 personnes descendent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0ABDFA-2C42-CB49-7D45-7866A715FAEC}"/>
              </a:ext>
            </a:extLst>
          </p:cNvPr>
          <p:cNvSpPr/>
          <p:nvPr/>
        </p:nvSpPr>
        <p:spPr>
          <a:xfrm>
            <a:off x="3290925" y="3359537"/>
            <a:ext cx="2160000" cy="72000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Reste dans le car ?</a:t>
            </a:r>
          </a:p>
        </p:txBody>
      </p:sp>
    </p:spTree>
    <p:extLst>
      <p:ext uri="{BB962C8B-B14F-4D97-AF65-F5344CB8AC3E}">
        <p14:creationId xmlns:p14="http://schemas.microsoft.com/office/powerpoint/2010/main" val="94109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3" grpId="0" animBg="1"/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508B3C2-8679-9EB1-7190-167CC27EF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537" y="3686078"/>
            <a:ext cx="3191946" cy="316556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84667" y="957943"/>
            <a:ext cx="7747000" cy="5485190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78158" y="1741127"/>
            <a:ext cx="6510040" cy="333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tramway emmène 30 personnes au premier arrêt. Au deuxième arrêt, 12 personnes descendent. Au troisième arrêt, 9 personnes descendent.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reste-t-il de personnes dans le tramway ? </a:t>
            </a:r>
          </a:p>
        </p:txBody>
      </p:sp>
      <p:sp>
        <p:nvSpPr>
          <p:cNvPr id="5" name="Espace réservé du texte 40">
            <a:extLst>
              <a:ext uri="{FF2B5EF4-FFF2-40B4-BE49-F238E27FC236}">
                <a16:creationId xmlns:a16="http://schemas.microsoft.com/office/drawing/2014/main" id="{887580B2-938E-9D6D-6CED-634D191102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1019" y="6443133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7816639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3068</TotalTime>
  <Words>218</Words>
  <Application>Microsoft Office PowerPoint</Application>
  <PresentationFormat>Affichage à l'écran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 la solution au problème :</vt:lpstr>
      <vt:lpstr>Je cherche en suivant les 4 étapes :</vt:lpstr>
      <vt:lpstr>Étape 1</vt:lpstr>
      <vt:lpstr>Étape 2</vt:lpstr>
      <vt:lpstr>Cherche la solution au problème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99</cp:revision>
  <dcterms:created xsi:type="dcterms:W3CDTF">2023-02-07T14:55:57Z</dcterms:created>
  <dcterms:modified xsi:type="dcterms:W3CDTF">2025-09-03T09:52:45Z</dcterms:modified>
</cp:coreProperties>
</file>